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83" r:id="rId2"/>
    <p:sldId id="335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97" d="100"/>
          <a:sy n="97" d="100"/>
        </p:scale>
        <p:origin x="90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D46A9-0631-404F-B1E8-44A484AD7EEB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AED29-ABF5-4C46-A453-D2EE018F9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04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3945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1C4D3-F275-4160-9FFB-E169E07C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18CDA-A649-4BE2-A505-DBECB6EF32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0289B-2788-405F-91F1-73C3633D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F5F8-AF8F-4A51-8092-344CCE2E8078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C8ACA-B55B-4C46-93E0-4562E7EFA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A1462-0293-4BEC-9C39-FD075EA8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FEE9-16F4-4C48-96FD-6CB517E4B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0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1CBB4-BC41-4480-8A45-3C9FAFCF7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C5D24E-CE2A-4890-ADC1-77E249C87C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1B711-18FE-4C7F-BC1E-8637DFA5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F5F8-AF8F-4A51-8092-344CCE2E8078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39872-CC3E-4855-AC81-10678DE8A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089C4-7EFF-4606-B715-27310F74E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FEE9-16F4-4C48-96FD-6CB517E4B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414612-772D-4CBA-84C8-8865C01B8C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4405EE-2E2B-4A12-A19B-48B9DD172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39DC2-7781-4D76-9D36-22DA4E869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F5F8-AF8F-4A51-8092-344CCE2E8078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63404-43FF-4600-8729-3440583FC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BC4E1-789F-4B87-A4D2-289F87146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FEE9-16F4-4C48-96FD-6CB517E4B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67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11;p2">
            <a:extLst>
              <a:ext uri="{FF2B5EF4-FFF2-40B4-BE49-F238E27FC236}">
                <a16:creationId xmlns:a16="http://schemas.microsoft.com/office/drawing/2014/main" id="{F2982F9E-B693-DB4E-84F9-88A838093E04}"/>
              </a:ext>
            </a:extLst>
          </p:cNvPr>
          <p:cNvGrpSpPr/>
          <p:nvPr userDrawn="1"/>
        </p:nvGrpSpPr>
        <p:grpSpPr>
          <a:xfrm>
            <a:off x="0" y="0"/>
            <a:ext cx="11548531" cy="6867451"/>
            <a:chOff x="0" y="-7088"/>
            <a:chExt cx="8661398" cy="5150588"/>
          </a:xfrm>
        </p:grpSpPr>
        <p:sp>
          <p:nvSpPr>
            <p:cNvPr id="37" name="Google Shape;12;p2">
              <a:extLst>
                <a:ext uri="{FF2B5EF4-FFF2-40B4-BE49-F238E27FC236}">
                  <a16:creationId xmlns:a16="http://schemas.microsoft.com/office/drawing/2014/main" id="{59A20DAE-7B73-9E4D-8C36-F7DCFE0D10C6}"/>
                </a:ext>
              </a:extLst>
            </p:cNvPr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13;p2">
              <a:extLst>
                <a:ext uri="{FF2B5EF4-FFF2-40B4-BE49-F238E27FC236}">
                  <a16:creationId xmlns:a16="http://schemas.microsoft.com/office/drawing/2014/main" id="{5B5949D3-39EF-A347-B999-6756F4EE99DB}"/>
                </a:ext>
              </a:extLst>
            </p:cNvPr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10" name="Google Shape;10;p2"/>
          <p:cNvSpPr/>
          <p:nvPr/>
        </p:nvSpPr>
        <p:spPr>
          <a:xfrm>
            <a:off x="10059311" y="877033"/>
            <a:ext cx="1732400" cy="5772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2" y="1454351"/>
            <a:ext cx="11796669" cy="3949300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4902982" y="5704465"/>
            <a:ext cx="7307772" cy="577328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 descr="&lt;Name&gt; / 18 Dec 2018">
                <a:extLs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395330" y="1454333"/>
            <a:ext cx="8064785" cy="39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7537766-0E3A-C94D-A602-216580F2D93B}"/>
              </a:ext>
            </a:extLst>
          </p:cNvPr>
          <p:cNvGrpSpPr/>
          <p:nvPr userDrawn="1"/>
        </p:nvGrpSpPr>
        <p:grpSpPr>
          <a:xfrm>
            <a:off x="3711991" y="202416"/>
            <a:ext cx="6512736" cy="1086377"/>
            <a:chOff x="2747657" y="151811"/>
            <a:chExt cx="4884552" cy="81478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D78AA8A-3E48-D14E-AF9B-593FC0FB3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7657" y="156101"/>
              <a:ext cx="1376460" cy="810493"/>
            </a:xfrm>
            <a:prstGeom prst="rect">
              <a:avLst/>
            </a:prstGeom>
          </p:spPr>
        </p:pic>
        <p:pic>
          <p:nvPicPr>
            <p:cNvPr id="25" name="Picture 24" descr="A close up of a sign&#10;&#10;Description automatically generated">
              <a:extLst>
                <a:ext uri="{FF2B5EF4-FFF2-40B4-BE49-F238E27FC236}">
                  <a16:creationId xmlns:a16="http://schemas.microsoft.com/office/drawing/2014/main" id="{6E370989-BC3C-6C45-ADF8-8A7189EDCFFB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4425" y="151811"/>
              <a:ext cx="1667784" cy="81049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C536B7A-9A6C-7D48-8984-1112E9AA7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3361" y="156073"/>
              <a:ext cx="1667784" cy="810493"/>
            </a:xfrm>
            <a:prstGeom prst="rect">
              <a:avLst/>
            </a:prstGeom>
          </p:spPr>
        </p:pic>
      </p:grp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2E168977-B884-C948-9CD7-D1736CA2A1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90118" y="4119503"/>
            <a:ext cx="1447949" cy="1293599"/>
          </a:xfrm>
          <a:prstGeom prst="rect">
            <a:avLst/>
          </a:prstGeom>
        </p:spPr>
      </p:pic>
      <p:pic>
        <p:nvPicPr>
          <p:cNvPr id="29" name="Picture 28" descr="A picture containing clipart&#10;&#10;Description automatically generated">
            <a:extLst>
              <a:ext uri="{FF2B5EF4-FFF2-40B4-BE49-F238E27FC236}">
                <a16:creationId xmlns:a16="http://schemas.microsoft.com/office/drawing/2014/main" id="{D93C5DA9-DF8E-2742-A5BF-E315DB9706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3499" y="4109935"/>
            <a:ext cx="1797860" cy="122280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D672CE5-EBC4-9E42-9288-7A7C0CFF7D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464" y="86139"/>
            <a:ext cx="3539931" cy="1313208"/>
            <a:chOff x="0" y="1424063"/>
            <a:chExt cx="9768784" cy="3623925"/>
          </a:xfrm>
        </p:grpSpPr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F1CD729E-3EA6-6F48-AAD8-E48EFA65D5F2}"/>
                </a:ext>
              </a:extLst>
            </p:cNvPr>
            <p:cNvSpPr/>
            <p:nvPr/>
          </p:nvSpPr>
          <p:spPr>
            <a:xfrm rot="5400000">
              <a:off x="490808" y="1670679"/>
              <a:ext cx="3472396" cy="3018503"/>
            </a:xfrm>
            <a:prstGeom prst="hexagon">
              <a:avLst>
                <a:gd name="adj" fmla="val 28632"/>
                <a:gd name="vf" fmla="val 1154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E8E12BA-A70A-494A-9BEE-C0B34DF010A5}"/>
                </a:ext>
              </a:extLst>
            </p:cNvPr>
            <p:cNvGrpSpPr/>
            <p:nvPr/>
          </p:nvGrpSpPr>
          <p:grpSpPr>
            <a:xfrm>
              <a:off x="0" y="1424063"/>
              <a:ext cx="9768784" cy="3623925"/>
              <a:chOff x="0" y="1424063"/>
              <a:chExt cx="9768784" cy="3623925"/>
            </a:xfrm>
          </p:grpSpPr>
          <p:pic>
            <p:nvPicPr>
              <p:cNvPr id="32" name="Picture 31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EE0A632C-269A-7947-A42B-E8D3052B6A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337" b="23923"/>
              <a:stretch/>
            </p:blipFill>
            <p:spPr>
              <a:xfrm>
                <a:off x="0" y="1424063"/>
                <a:ext cx="4440200" cy="3623925"/>
              </a:xfrm>
              <a:prstGeom prst="rect">
                <a:avLst/>
              </a:prstGeom>
            </p:spPr>
          </p:pic>
          <p:pic>
            <p:nvPicPr>
              <p:cNvPr id="33" name="Picture 32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FC5D9698-A2CE-4140-B0EE-8FDBA688E9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5918" t="75957" r="14852"/>
              <a:stretch/>
            </p:blipFill>
            <p:spPr>
              <a:xfrm>
                <a:off x="3601943" y="2316933"/>
                <a:ext cx="6166841" cy="233869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4933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userDrawn="1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-5" y="54"/>
            <a:ext cx="8055433" cy="1224599"/>
            <a:chOff x="-4" y="40"/>
            <a:chExt cx="7072430" cy="1327315"/>
          </a:xfrm>
        </p:grpSpPr>
        <p:sp>
          <p:nvSpPr>
            <p:cNvPr id="63" name="Google Shape;63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Google Shape;64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71" name="Google Shape;71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" name="Google Shape;72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6EA49381-1911-C047-8847-A717F583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504"/>
            <a:ext cx="7011200" cy="102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6256A1-9FDD-0E47-A868-F67A8B90CC6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985" y="5864269"/>
            <a:ext cx="2441833" cy="894391"/>
            <a:chOff x="0" y="1359227"/>
            <a:chExt cx="10070927" cy="3688764"/>
          </a:xfrm>
        </p:grpSpPr>
        <p:pic>
          <p:nvPicPr>
            <p:cNvPr id="32" name="Picture 31" descr="A close up of a sign&#10;&#10;Description automatically generated">
              <a:extLst>
                <a:ext uri="{FF2B5EF4-FFF2-40B4-BE49-F238E27FC236}">
                  <a16:creationId xmlns:a16="http://schemas.microsoft.com/office/drawing/2014/main" id="{310B0803-B441-8849-B714-127F463F48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3923"/>
            <a:stretch/>
          </p:blipFill>
          <p:spPr>
            <a:xfrm>
              <a:off x="0" y="1359227"/>
              <a:ext cx="4440201" cy="3688764"/>
            </a:xfrm>
            <a:prstGeom prst="rect">
              <a:avLst/>
            </a:prstGeom>
          </p:spPr>
        </p:pic>
        <p:pic>
          <p:nvPicPr>
            <p:cNvPr id="33" name="Picture 32" descr="A close up of a sign&#10;&#10;Description automatically generated">
              <a:extLst>
                <a:ext uri="{FF2B5EF4-FFF2-40B4-BE49-F238E27FC236}">
                  <a16:creationId xmlns:a16="http://schemas.microsoft.com/office/drawing/2014/main" id="{090AB45F-3D00-9A41-A49C-40F1DB9C6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918" t="75957" r="14852"/>
            <a:stretch/>
          </p:blipFill>
          <p:spPr>
            <a:xfrm>
              <a:off x="3645075" y="2245290"/>
              <a:ext cx="6425852" cy="2436924"/>
            </a:xfrm>
            <a:prstGeom prst="rect">
              <a:avLst/>
            </a:prstGeom>
          </p:spPr>
        </p:pic>
      </p:grp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B8A1D972-3C87-7746-BF5E-D89FAE712C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958" y="1224649"/>
            <a:ext cx="11250084" cy="4756185"/>
          </a:xfrm>
        </p:spPr>
        <p:txBody>
          <a:bodyPr anchor="t"/>
          <a:lstStyle>
            <a:lvl1pPr marL="558786" indent="-457189">
              <a:buFont typeface="Wingdings" pitchFamily="2" charset="2"/>
              <a:buChar char="q"/>
              <a:defRPr>
                <a:latin typeface="Book Antiqua" panose="02040602050305030304" pitchFamily="18" charset="0"/>
              </a:defRPr>
            </a:lvl1pPr>
            <a:lvl2pPr marL="1219170" indent="-507987">
              <a:buFont typeface="Wingdings" pitchFamily="2" charset="2"/>
              <a:buChar char="§"/>
              <a:defRPr>
                <a:latin typeface="Book Antiqua" panose="02040602050305030304" pitchFamily="18" charset="0"/>
              </a:defRPr>
            </a:lvl2pPr>
            <a:lvl3pPr marL="1828754" indent="-507987">
              <a:buFont typeface="Wingdings" pitchFamily="2" charset="2"/>
              <a:buChar char="§"/>
              <a:defRPr>
                <a:latin typeface="Book Antiqua" panose="02040602050305030304" pitchFamily="18" charset="0"/>
              </a:defRPr>
            </a:lvl3pPr>
            <a:lvl4pPr marL="2438339" indent="-507987">
              <a:buFont typeface="Wingdings" pitchFamily="2" charset="2"/>
              <a:buChar char="§"/>
              <a:defRPr>
                <a:latin typeface="Book Antiqua" panose="02040602050305030304" pitchFamily="18" charset="0"/>
              </a:defRPr>
            </a:lvl4pPr>
            <a:lvl5pPr marL="3047924" indent="-507987">
              <a:buFont typeface="Wingdings" pitchFamily="2" charset="2"/>
              <a:buChar char="§"/>
              <a:defRPr>
                <a:latin typeface="Book Antiqua" panose="020406020503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E0DAB8-F2B4-064E-871A-6167B7777C51}"/>
              </a:ext>
            </a:extLst>
          </p:cNvPr>
          <p:cNvGrpSpPr/>
          <p:nvPr userDrawn="1"/>
        </p:nvGrpSpPr>
        <p:grpSpPr>
          <a:xfrm>
            <a:off x="9922575" y="132787"/>
            <a:ext cx="2214195" cy="824093"/>
            <a:chOff x="7483354" y="66155"/>
            <a:chExt cx="1660646" cy="618070"/>
          </a:xfrm>
        </p:grpSpPr>
        <p:pic>
          <p:nvPicPr>
            <p:cNvPr id="28" name="Picture 27" descr="A close up of a sign&#10;&#10;Description automatically generated">
              <a:extLst>
                <a:ext uri="{FF2B5EF4-FFF2-40B4-BE49-F238E27FC236}">
                  <a16:creationId xmlns:a16="http://schemas.microsoft.com/office/drawing/2014/main" id="{5C2F2081-A7DD-EE47-A78E-15536D590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83354" y="66155"/>
              <a:ext cx="691817" cy="618070"/>
            </a:xfrm>
            <a:prstGeom prst="rect">
              <a:avLst/>
            </a:prstGeom>
          </p:spPr>
        </p:pic>
        <p:pic>
          <p:nvPicPr>
            <p:cNvPr id="29" name="Picture 28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B91DA04-02BF-1447-A943-3B931E3DA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4237" y="66155"/>
              <a:ext cx="889763" cy="605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212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833CC-9506-4109-B27E-B1A542955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C6FD5-E688-4A4D-BB9C-70D6FCC73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1042-DB03-4A43-899D-97B9CC55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F5F8-AF8F-4A51-8092-344CCE2E8078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5CCF8-8FB7-4A35-9852-9F00595C6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BE526-4105-44DE-B259-7F35EEA5C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FEE9-16F4-4C48-96FD-6CB517E4B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87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C25F-CE61-429E-9FE5-F66077856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E6ECD-13C4-452B-A9C9-6DDFB32D0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CE78D-8019-4E83-B6B0-9A6E6355B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F5F8-AF8F-4A51-8092-344CCE2E8078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1B583-4CE8-4915-AD21-76B37678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8E17A-4661-427E-9C74-21AC72A0B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FEE9-16F4-4C48-96FD-6CB517E4B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0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F036D-CB6C-4355-B60D-067F0039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1D68A-E437-47AB-9E15-49A3CD65D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8CE23-14B0-4307-B0CD-B8200EE48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899FF-D7B9-4D22-8FB1-277FC0B9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F5F8-AF8F-4A51-8092-344CCE2E8078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2C683D-D458-4A8C-A983-F224AC365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5FC41-5279-4BF6-B2CF-93CB92130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FEE9-16F4-4C48-96FD-6CB517E4B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49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26040-972B-4670-B59F-18F520245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1B6B6D-23CD-4179-BE27-6BD63BC70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8439D-1C54-4FD1-87BA-3FF88FFF9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F619F-44D1-4628-82A9-2ADD54BAE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413176-809A-4A25-9C2B-BB4BB0CEE5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954F25-1EC7-4288-89AB-57B8C472D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F5F8-AF8F-4A51-8092-344CCE2E8078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71D62-4D7C-45AF-9951-8C356A986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F98BCA-C3ED-4622-8789-594AAB9B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FEE9-16F4-4C48-96FD-6CB517E4B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49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4A03D-7240-4EF6-9804-7ADCA5CBF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8A4D1-923A-47EA-B953-771A4343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F5F8-AF8F-4A51-8092-344CCE2E8078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124E41-C9CF-4FE2-82E7-1E153C6B9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0C5E7-7695-44A3-8A67-8C5DAF90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FEE9-16F4-4C48-96FD-6CB517E4B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41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E6903A-E006-44C3-8CAE-E663C8E8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F5F8-AF8F-4A51-8092-344CCE2E8078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B16F-DDA0-41FC-8447-50ABBE8A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1F7B4-C316-4D63-A874-AF936B909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FEE9-16F4-4C48-96FD-6CB517E4B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4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BAE2E-100D-4803-8224-7847846F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9EA55-E9E8-4B11-9274-DBE80D602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92870-655B-4C77-A897-DB2303191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61E88-3BB6-4BFB-A6AA-9EC07DD06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F5F8-AF8F-4A51-8092-344CCE2E8078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5E257-20B7-4F28-8475-104961575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BE63B-84A3-4674-A65C-5959060B3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FEE9-16F4-4C48-96FD-6CB517E4B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48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2C22-8762-4B0A-97EC-84A79DDCD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269796-3EEF-4579-885B-C213698945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9CAFC2-A1C1-4CDC-A274-4A3627211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4AEB1-C672-4CB6-BB6D-EE62A348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F5F8-AF8F-4A51-8092-344CCE2E8078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2D227-1376-49C0-9061-C7157DB52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7755A-195F-4470-A831-AFDB0AA00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FEE9-16F4-4C48-96FD-6CB517E4B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15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BDE709-F0A9-4EF1-BCC1-C64701155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A06A2-0AAA-47C9-AE54-C516BA167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5433F-2B3F-436B-94A7-2798498FD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8F5F8-AF8F-4A51-8092-344CCE2E8078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6B420-FAF3-4D9F-906F-10185D7AF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5382E-FABF-4815-875D-E741514AD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6FEE9-16F4-4C48-96FD-6CB517E4B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5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926AC7C8-6CEE-4F63-9AF6-786CF28C4DB7}"/>
              </a:ext>
            </a:extLst>
          </p:cNvPr>
          <p:cNvSpPr/>
          <p:nvPr/>
        </p:nvSpPr>
        <p:spPr>
          <a:xfrm>
            <a:off x="1" y="1595037"/>
            <a:ext cx="4071668" cy="36677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2547CE-C89D-6C49-88F5-D13D1EF95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2672" y="1595037"/>
            <a:ext cx="6173547" cy="1454467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effectLst>
                  <a:glow rad="228600">
                    <a:schemeClr val="accent5">
                      <a:lumMod val="75000"/>
                      <a:alpha val="40000"/>
                    </a:schemeClr>
                  </a:glow>
                </a:effectLst>
                <a:latin typeface="Roboto Condensed"/>
              </a:rPr>
              <a:t>Handover Ceremony &amp; Press Conference</a:t>
            </a:r>
            <a:endParaRPr lang="en-US" sz="4400" b="1" dirty="0">
              <a:solidFill>
                <a:schemeClr val="bg1"/>
              </a:solidFill>
              <a:effectLst>
                <a:glow rad="228600">
                  <a:schemeClr val="accent5">
                    <a:lumMod val="75000"/>
                    <a:alpha val="40000"/>
                  </a:schemeClr>
                </a:glow>
              </a:effectLst>
              <a:latin typeface="Roboto Condensed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CDE1714-BE0A-4C14-A121-96F8413B464C}"/>
              </a:ext>
            </a:extLst>
          </p:cNvPr>
          <p:cNvSpPr txBox="1">
            <a:spLocks/>
          </p:cNvSpPr>
          <p:nvPr/>
        </p:nvSpPr>
        <p:spPr>
          <a:xfrm>
            <a:off x="4219011" y="2701699"/>
            <a:ext cx="5402897" cy="145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2667" dirty="0">
                <a:solidFill>
                  <a:schemeClr val="bg1"/>
                </a:solidFill>
              </a:rPr>
              <a:t>Nakamura Hall </a:t>
            </a:r>
            <a:r>
              <a:rPr lang="en-US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667" dirty="0">
                <a:solidFill>
                  <a:schemeClr val="bg1"/>
                </a:solidFill>
              </a:rPr>
              <a:t>11:00 AM</a:t>
            </a:r>
          </a:p>
          <a:p>
            <a:pPr algn="ctr"/>
            <a:r>
              <a:rPr lang="en-US" sz="2667" dirty="0">
                <a:solidFill>
                  <a:schemeClr val="bg1"/>
                </a:solidFill>
              </a:rPr>
              <a:t>September 24, 2020</a:t>
            </a:r>
          </a:p>
        </p:txBody>
      </p:sp>
      <p:pic>
        <p:nvPicPr>
          <p:cNvPr id="6" name="Picture 5" descr="A close up of a box&#10;&#10;Description automatically generated">
            <a:extLst>
              <a:ext uri="{FF2B5EF4-FFF2-40B4-BE49-F238E27FC236}">
                <a16:creationId xmlns:a16="http://schemas.microsoft.com/office/drawing/2014/main" id="{4928B577-9036-4BC6-8491-D4F9A8D3B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52" y="1514488"/>
            <a:ext cx="3808563" cy="3808563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12098F94-3C88-49DA-A4AA-D1AFCBA39D16}"/>
              </a:ext>
            </a:extLst>
          </p:cNvPr>
          <p:cNvSpPr txBox="1">
            <a:spLocks/>
          </p:cNvSpPr>
          <p:nvPr/>
        </p:nvSpPr>
        <p:spPr>
          <a:xfrm>
            <a:off x="3509975" y="4057287"/>
            <a:ext cx="4569578" cy="145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2000" dirty="0">
                <a:solidFill>
                  <a:srgbClr val="FFFF00"/>
                </a:solidFill>
              </a:rPr>
              <a:t>Streamed live in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YouTube and Facebook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ign on the side of a road&#10;&#10;Description automatically generated">
            <a:extLst>
              <a:ext uri="{FF2B5EF4-FFF2-40B4-BE49-F238E27FC236}">
                <a16:creationId xmlns:a16="http://schemas.microsoft.com/office/drawing/2014/main" id="{D87B757E-820F-4D9E-9E4B-0E9A6BC5F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69" y="3576338"/>
            <a:ext cx="2922270" cy="21917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A598B6-5E31-482F-870C-18B6AF04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504"/>
            <a:ext cx="7011200" cy="1021600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  <a:latin typeface="Roboto Condensed"/>
              </a:rPr>
              <a:t>Location Map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179F60-F238-4922-967C-3DD9A2510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" t="3667" r="4608" b="3834"/>
          <a:stretch/>
        </p:blipFill>
        <p:spPr bwMode="auto">
          <a:xfrm>
            <a:off x="7235190" y="0"/>
            <a:ext cx="4956810" cy="686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D2C8F7-4200-487E-87FA-482FB473B6BC}"/>
              </a:ext>
            </a:extLst>
          </p:cNvPr>
          <p:cNvSpPr/>
          <p:nvPr/>
        </p:nvSpPr>
        <p:spPr>
          <a:xfrm>
            <a:off x="3206750" y="5954455"/>
            <a:ext cx="34420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Book Antiqua" panose="02040602050305030304" pitchFamily="18" charset="0"/>
              </a:rPr>
              <a:t>CDR Venue: </a:t>
            </a:r>
            <a:r>
              <a:rPr lang="en-US" b="1" dirty="0" err="1">
                <a:latin typeface="Book Antiqua" panose="02040602050305030304" pitchFamily="18" charset="0"/>
              </a:rPr>
              <a:t>MILAiS</a:t>
            </a:r>
            <a:endParaRPr lang="en-US" b="1" dirty="0">
              <a:latin typeface="Book Antiqua" panose="02040602050305030304" pitchFamily="18" charset="0"/>
            </a:endParaRPr>
          </a:p>
          <a:p>
            <a:r>
              <a:rPr lang="en-US" dirty="0">
                <a:latin typeface="Book Antiqua" panose="02040602050305030304" pitchFamily="18" charset="0"/>
              </a:rPr>
              <a:t>Registrations starts at 12:45 PM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DD6C7C-A5BE-4DC9-97BB-7EE05301AA9A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186239" y="4672190"/>
            <a:ext cx="5620701" cy="745630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MILAiSLogo">
            <a:extLst>
              <a:ext uri="{FF2B5EF4-FFF2-40B4-BE49-F238E27FC236}">
                <a16:creationId xmlns:a16="http://schemas.microsoft.com/office/drawing/2014/main" id="{811B2CED-D888-4F18-998B-28DEC715A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630" y="5382279"/>
            <a:ext cx="1813411" cy="38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966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31</Words>
  <Application>Microsoft Office PowerPoint</Application>
  <PresentationFormat>Widescreen</PresentationFormat>
  <Paragraphs>8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Arvo</vt:lpstr>
      <vt:lpstr>Roboto Condensed</vt:lpstr>
      <vt:lpstr>Arial</vt:lpstr>
      <vt:lpstr>Book Antiqua</vt:lpstr>
      <vt:lpstr>Calibri</vt:lpstr>
      <vt:lpstr>Calibri Light</vt:lpstr>
      <vt:lpstr>Times New Roman</vt:lpstr>
      <vt:lpstr>Wingdings</vt:lpstr>
      <vt:lpstr>Office Theme</vt:lpstr>
      <vt:lpstr>Handover Ceremony &amp; Press Conference</vt:lpstr>
      <vt:lpstr>Location Map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Critical   Design  Review</dc:title>
  <dc:creator>Mark Angelo Purio</dc:creator>
  <cp:lastModifiedBy>Mark Angelo Purio</cp:lastModifiedBy>
  <cp:revision>26</cp:revision>
  <dcterms:created xsi:type="dcterms:W3CDTF">2019-08-30T22:29:23Z</dcterms:created>
  <dcterms:modified xsi:type="dcterms:W3CDTF">2020-09-23T04:23:15Z</dcterms:modified>
</cp:coreProperties>
</file>