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F6B6D-0B69-4579-ABA6-56ED29DA7488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E3C3-FF58-4272-87B8-211654F65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9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915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1;p2">
            <a:extLst>
              <a:ext uri="{FF2B5EF4-FFF2-40B4-BE49-F238E27FC236}">
                <a16:creationId xmlns:a16="http://schemas.microsoft.com/office/drawing/2014/main" id="{F2982F9E-B693-DB4E-84F9-88A838093E04}"/>
              </a:ext>
            </a:extLst>
          </p:cNvPr>
          <p:cNvGrpSpPr/>
          <p:nvPr userDrawn="1"/>
        </p:nvGrpSpPr>
        <p:grpSpPr>
          <a:xfrm>
            <a:off x="0" y="0"/>
            <a:ext cx="11548531" cy="6867451"/>
            <a:chOff x="0" y="-7088"/>
            <a:chExt cx="8661398" cy="5150588"/>
          </a:xfrm>
        </p:grpSpPr>
        <p:sp>
          <p:nvSpPr>
            <p:cNvPr id="37" name="Google Shape;12;p2">
              <a:extLst>
                <a:ext uri="{FF2B5EF4-FFF2-40B4-BE49-F238E27FC236}">
                  <a16:creationId xmlns:a16="http://schemas.microsoft.com/office/drawing/2014/main" id="{59A20DAE-7B73-9E4D-8C36-F7DCFE0D10C6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;p2">
              <a:extLst>
                <a:ext uri="{FF2B5EF4-FFF2-40B4-BE49-F238E27FC236}">
                  <a16:creationId xmlns:a16="http://schemas.microsoft.com/office/drawing/2014/main" id="{5B5949D3-39EF-A347-B999-6756F4EE99DB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 descr="&lt;Name&gt; / 18 Dec 2018">
                <a:extLst>
                  <a:ext uri="{C183D7F6-B498-43B3-948B-1728B52AA6E4}">
                    <adec:decorative xmlns:adec="http://schemas.microsoft.com/office/drawing/2017/decorative" xmlns="" val="0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95330" y="1454333"/>
            <a:ext cx="8064785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537766-0E3A-C94D-A602-216580F2D93B}"/>
              </a:ext>
            </a:extLst>
          </p:cNvPr>
          <p:cNvGrpSpPr/>
          <p:nvPr userDrawn="1"/>
        </p:nvGrpSpPr>
        <p:grpSpPr>
          <a:xfrm>
            <a:off x="3711991" y="202416"/>
            <a:ext cx="6512736" cy="1086377"/>
            <a:chOff x="2747657" y="151811"/>
            <a:chExt cx="4884552" cy="81478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78AA8A-3E48-D14E-AF9B-593FC0FB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7657" y="156101"/>
              <a:ext cx="1376460" cy="810493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6E370989-BC3C-6C45-ADF8-8A7189EDCFF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4425" y="151811"/>
              <a:ext cx="1667784" cy="81049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536B7A-9A6C-7D48-8984-1112E9AA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361" y="156073"/>
              <a:ext cx="1667784" cy="810493"/>
            </a:xfrm>
            <a:prstGeom prst="rect">
              <a:avLst/>
            </a:prstGeom>
          </p:spPr>
        </p:pic>
      </p:grp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2E168977-B884-C948-9CD7-D1736CA2A1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90118" y="4119503"/>
            <a:ext cx="1447949" cy="1293599"/>
          </a:xfrm>
          <a:prstGeom prst="rect">
            <a:avLst/>
          </a:prstGeom>
        </p:spPr>
      </p:pic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93C5DA9-DF8E-2742-A5BF-E315DB9706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3499" y="4109935"/>
            <a:ext cx="1797860" cy="122280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D672CE5-EBC4-9E42-9288-7A7C0CFF7D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4" y="86139"/>
            <a:ext cx="3539931" cy="1313208"/>
            <a:chOff x="0" y="1424063"/>
            <a:chExt cx="9768784" cy="3623925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F1CD729E-3EA6-6F48-AAD8-E48EFA65D5F2}"/>
                </a:ext>
              </a:extLst>
            </p:cNvPr>
            <p:cNvSpPr/>
            <p:nvPr/>
          </p:nvSpPr>
          <p:spPr>
            <a:xfrm rot="5400000">
              <a:off x="490808" y="1670679"/>
              <a:ext cx="3472396" cy="3018503"/>
            </a:xfrm>
            <a:prstGeom prst="hexagon">
              <a:avLst>
                <a:gd name="adj" fmla="val 2863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E8E12BA-A70A-494A-9BEE-C0B34DF010A5}"/>
                </a:ext>
              </a:extLst>
            </p:cNvPr>
            <p:cNvGrpSpPr/>
            <p:nvPr/>
          </p:nvGrpSpPr>
          <p:grpSpPr>
            <a:xfrm>
              <a:off x="0" y="1424063"/>
              <a:ext cx="9768784" cy="3623925"/>
              <a:chOff x="0" y="1424063"/>
              <a:chExt cx="9768784" cy="3623925"/>
            </a:xfrm>
          </p:grpSpPr>
          <p:pic>
            <p:nvPicPr>
              <p:cNvPr id="32" name="Picture 31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EE0A632C-269A-7947-A42B-E8D3052B6A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337" b="23923"/>
              <a:stretch/>
            </p:blipFill>
            <p:spPr>
              <a:xfrm>
                <a:off x="0" y="1424063"/>
                <a:ext cx="4440200" cy="3623925"/>
              </a:xfrm>
              <a:prstGeom prst="rect">
                <a:avLst/>
              </a:prstGeom>
            </p:spPr>
          </p:pic>
          <p:pic>
            <p:nvPicPr>
              <p:cNvPr id="33" name="Picture 32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FC5D9698-A2CE-4140-B0EE-8FDBA688E9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918" t="75957" r="14852"/>
              <a:stretch/>
            </p:blipFill>
            <p:spPr>
              <a:xfrm>
                <a:off x="3601943" y="2316933"/>
                <a:ext cx="6166841" cy="2338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7743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1" y="3909225"/>
            <a:ext cx="8785449" cy="2703024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2EB46537-0DFF-354F-A186-DCB9C8052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8256" y="4039146"/>
            <a:ext cx="1527185" cy="1364388"/>
          </a:xfrm>
          <a:prstGeom prst="rect">
            <a:avLst/>
          </a:prstGeom>
        </p:spPr>
      </p:pic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C1402F25-C2A1-0742-A943-CB3229D3B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3499" y="4109935"/>
            <a:ext cx="1797860" cy="1222808"/>
          </a:xfrm>
          <a:prstGeom prst="rect">
            <a:avLst/>
          </a:prstGeom>
        </p:spPr>
      </p:pic>
      <p:sp>
        <p:nvSpPr>
          <p:cNvPr id="22" name="Google Shape;80;p5">
            <a:extLst>
              <a:ext uri="{FF2B5EF4-FFF2-40B4-BE49-F238E27FC236}">
                <a16:creationId xmlns:a16="http://schemas.microsoft.com/office/drawing/2014/main" id="{11CCF3A3-7382-FE4D-BAE3-108008FCC7E6}"/>
              </a:ext>
            </a:extLst>
          </p:cNvPr>
          <p:cNvSpPr txBox="1">
            <a:spLocks/>
          </p:cNvSpPr>
          <p:nvPr userDrawn="1"/>
        </p:nvSpPr>
        <p:spPr>
          <a:xfrm>
            <a:off x="10214773" y="6183279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sym typeface="Roboto Condensed"/>
            </a:endParaRP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4240CE-61F5-EB41-8D40-447136F45B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2367" y="1733444"/>
            <a:ext cx="1893783" cy="20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6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5" y="54"/>
            <a:ext cx="8055433" cy="1224599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EA49381-1911-C047-8847-A717F583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504"/>
            <a:ext cx="7011200" cy="102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6256A1-9FDD-0E47-A868-F67A8B90CC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985" y="5864269"/>
            <a:ext cx="2441833" cy="894391"/>
            <a:chOff x="0" y="1359227"/>
            <a:chExt cx="10070927" cy="3688764"/>
          </a:xfrm>
        </p:grpSpPr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310B0803-B441-8849-B714-127F463F4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923"/>
            <a:stretch/>
          </p:blipFill>
          <p:spPr>
            <a:xfrm>
              <a:off x="0" y="1359227"/>
              <a:ext cx="4440201" cy="3688764"/>
            </a:xfrm>
            <a:prstGeom prst="rect">
              <a:avLst/>
            </a:prstGeom>
          </p:spPr>
        </p:pic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090AB45F-3D00-9A41-A49C-40F1DB9C6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918" t="75957" r="14852"/>
            <a:stretch/>
          </p:blipFill>
          <p:spPr>
            <a:xfrm>
              <a:off x="3645075" y="2245290"/>
              <a:ext cx="6425852" cy="2436924"/>
            </a:xfrm>
            <a:prstGeom prst="rect">
              <a:avLst/>
            </a:prstGeom>
          </p:spPr>
        </p:pic>
      </p:grp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B8A1D972-3C87-7746-BF5E-D89FAE712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58" y="1224649"/>
            <a:ext cx="11250084" cy="4756185"/>
          </a:xfrm>
        </p:spPr>
        <p:txBody>
          <a:bodyPr anchor="t"/>
          <a:lstStyle>
            <a:lvl1pPr marL="558786" indent="-457189">
              <a:buFont typeface="Wingdings" pitchFamily="2" charset="2"/>
              <a:buChar char="q"/>
              <a:defRPr>
                <a:latin typeface="Book Antiqua" panose="02040602050305030304" pitchFamily="18" charset="0"/>
              </a:defRPr>
            </a:lvl1pPr>
            <a:lvl2pPr marL="1219170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2pPr>
            <a:lvl3pPr marL="1828754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3pPr>
            <a:lvl4pPr marL="2438339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4pPr>
            <a:lvl5pPr marL="3047924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E0DAB8-F2B4-064E-871A-6167B7777C51}"/>
              </a:ext>
            </a:extLst>
          </p:cNvPr>
          <p:cNvGrpSpPr/>
          <p:nvPr userDrawn="1"/>
        </p:nvGrpSpPr>
        <p:grpSpPr>
          <a:xfrm>
            <a:off x="9922575" y="132787"/>
            <a:ext cx="2214195" cy="824093"/>
            <a:chOff x="7483354" y="66155"/>
            <a:chExt cx="1660646" cy="618070"/>
          </a:xfrm>
        </p:grpSpPr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5C2F2081-A7DD-EE47-A78E-15536D59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3354" y="66155"/>
              <a:ext cx="691817" cy="618070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B91DA04-02BF-1447-A943-3B931E3DA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4237" y="66155"/>
              <a:ext cx="889763" cy="605169"/>
            </a:xfrm>
            <a:prstGeom prst="rect">
              <a:avLst/>
            </a:prstGeom>
          </p:spPr>
        </p:pic>
      </p:grpSp>
      <p:sp>
        <p:nvSpPr>
          <p:cNvPr id="35" name="Google Shape;80;p5">
            <a:extLst>
              <a:ext uri="{FF2B5EF4-FFF2-40B4-BE49-F238E27FC236}">
                <a16:creationId xmlns:a16="http://schemas.microsoft.com/office/drawing/2014/main" id="{1048C3BA-8624-CC46-8A46-13155CD5ECE1}"/>
              </a:ext>
            </a:extLst>
          </p:cNvPr>
          <p:cNvSpPr txBox="1">
            <a:spLocks/>
          </p:cNvSpPr>
          <p:nvPr userDrawn="1"/>
        </p:nvSpPr>
        <p:spPr>
          <a:xfrm>
            <a:off x="10214773" y="6183279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338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0B9-A660-CE43-AB21-07B4AFBD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78C1013D-74CA-1840-9635-52351AFC261E}"/>
              </a:ext>
            </a:extLst>
          </p:cNvPr>
          <p:cNvSpPr/>
          <p:nvPr userDrawn="1"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" name="Google Shape;11;p2">
            <a:extLst>
              <a:ext uri="{FF2B5EF4-FFF2-40B4-BE49-F238E27FC236}">
                <a16:creationId xmlns:a16="http://schemas.microsoft.com/office/drawing/2014/main" id="{E085B59D-BEAE-064D-8654-C5F2A1DF5691}"/>
              </a:ext>
            </a:extLst>
          </p:cNvPr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9C5D1A8C-6149-8E49-A2C8-366E3CA55392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;p2">
              <a:extLst>
                <a:ext uri="{FF2B5EF4-FFF2-40B4-BE49-F238E27FC236}">
                  <a16:creationId xmlns:a16="http://schemas.microsoft.com/office/drawing/2014/main" id="{2EE0ED3D-EA8C-9444-8807-C555BE852635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" name="Google Shape;14;p2">
            <a:extLst>
              <a:ext uri="{FF2B5EF4-FFF2-40B4-BE49-F238E27FC236}">
                <a16:creationId xmlns:a16="http://schemas.microsoft.com/office/drawing/2014/main" id="{C78AB387-713F-F949-AD07-12038D7A7648}"/>
              </a:ext>
            </a:extLst>
          </p:cNvPr>
          <p:cNvGrpSpPr/>
          <p:nvPr userDrawn="1"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9" name="Google Shape;15;p2">
              <a:extLst>
                <a:ext uri="{FF2B5EF4-FFF2-40B4-BE49-F238E27FC236}">
                  <a16:creationId xmlns:a16="http://schemas.microsoft.com/office/drawing/2014/main" id="{B487219F-5275-DF48-9E1D-A18D85179D06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" name="Google Shape;16;p2">
              <a:extLst>
                <a:ext uri="{FF2B5EF4-FFF2-40B4-BE49-F238E27FC236}">
                  <a16:creationId xmlns:a16="http://schemas.microsoft.com/office/drawing/2014/main" id="{FA4FD3FC-BEAB-4247-8D1F-61F5EDAA920D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17;p2">
            <a:extLst>
              <a:ext uri="{FF2B5EF4-FFF2-40B4-BE49-F238E27FC236}">
                <a16:creationId xmlns:a16="http://schemas.microsoft.com/office/drawing/2014/main" id="{4AD74878-EEF1-BF43-8472-1246CF7055A0}"/>
              </a:ext>
            </a:extLst>
          </p:cNvPr>
          <p:cNvGrpSpPr/>
          <p:nvPr userDrawn="1"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2" name="Google Shape;18;p2">
              <a:extLst>
                <a:ext uri="{FF2B5EF4-FFF2-40B4-BE49-F238E27FC236}">
                  <a16:creationId xmlns:a16="http://schemas.microsoft.com/office/drawing/2014/main" id="{1BE051BE-ABD6-BD49-A5B6-541C02C2A638}"/>
                </a:ext>
              </a:extLst>
            </p:cNvPr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9;p2">
              <a:extLst>
                <a:ext uri="{FF2B5EF4-FFF2-40B4-BE49-F238E27FC236}">
                  <a16:creationId xmlns:a16="http://schemas.microsoft.com/office/drawing/2014/main" id="{9C43FD2B-A692-5547-9007-4776785D03ED}"/>
                </a:ext>
              </a:extLst>
            </p:cNvPr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4" name="Google Shape;20;p2" descr="&lt;Name&gt; / 18 Dec 2018">
                <a:extLst>
                  <a:ext uri="{FF2B5EF4-FFF2-40B4-BE49-F238E27FC236}">
                    <a16:creationId xmlns:a16="http://schemas.microsoft.com/office/drawing/2014/main" id="{4037AB03-8B91-7A4B-BBB4-5C040C868AF4}"/>
                  </a:ext>
                  <a:ext uri="{C183D7F6-B498-43B3-948B-1728B52AA6E4}">
                    <adec:decorative xmlns:adec="http://schemas.microsoft.com/office/drawing/2017/decorative" xmlns="" val="0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1;p2">
                <a:extLst>
                  <a:ext uri="{FF2B5EF4-FFF2-40B4-BE49-F238E27FC236}">
                    <a16:creationId xmlns:a16="http://schemas.microsoft.com/office/drawing/2014/main" id="{8D1A2F54-9CD7-7D45-92A3-76E0AECA24E8}"/>
                  </a:ext>
                </a:extLst>
              </p:cNvPr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" name="Google Shape;22;p2">
            <a:extLst>
              <a:ext uri="{FF2B5EF4-FFF2-40B4-BE49-F238E27FC236}">
                <a16:creationId xmlns:a16="http://schemas.microsoft.com/office/drawing/2014/main" id="{75F9796D-DBD1-A04D-BB9D-2C37F5BF98E5}"/>
              </a:ext>
            </a:extLst>
          </p:cNvPr>
          <p:cNvSpPr txBox="1">
            <a:spLocks/>
          </p:cNvSpPr>
          <p:nvPr userDrawn="1"/>
        </p:nvSpPr>
        <p:spPr>
          <a:xfrm>
            <a:off x="914400" y="1454333"/>
            <a:ext cx="7157200" cy="3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0" i="0" u="none" strike="noStrike" cap="none">
                <a:solidFill>
                  <a:srgbClr val="FFFFFF"/>
                </a:solidFill>
                <a:latin typeface="Zapfino" panose="03030300040707070C03" pitchFamily="66" charset="77"/>
                <a:ea typeface="Roboto Condensed"/>
                <a:cs typeface="Roboto Condensed"/>
                <a:sym typeface="Roboto Condense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tabLst/>
              <a:defRPr/>
            </a:pP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pfino" panose="03030300040707070C03" pitchFamily="66" charset="77"/>
                <a:sym typeface="Roboto Condensed"/>
              </a:rPr>
              <a:t>Thank you!!!</a:t>
            </a:r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B1DA322-513F-3140-9341-16709A889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8256" y="4039146"/>
            <a:ext cx="1527185" cy="1364388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0A853FF-FF1E-8542-A809-C616734119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3499" y="4109935"/>
            <a:ext cx="1797860" cy="122280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A929617-4B13-5148-BBF0-DF96E1ADE4D8}"/>
              </a:ext>
            </a:extLst>
          </p:cNvPr>
          <p:cNvGrpSpPr/>
          <p:nvPr userDrawn="1"/>
        </p:nvGrpSpPr>
        <p:grpSpPr>
          <a:xfrm>
            <a:off x="3711991" y="202416"/>
            <a:ext cx="6512736" cy="1086377"/>
            <a:chOff x="2747657" y="151811"/>
            <a:chExt cx="4884552" cy="81478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3F1B25-9844-BF44-8F14-F09C2A94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7657" y="156101"/>
              <a:ext cx="1376460" cy="810493"/>
            </a:xfrm>
            <a:prstGeom prst="rect">
              <a:avLst/>
            </a:prstGeom>
          </p:spPr>
        </p:pic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B2516CE3-46DD-5B44-A4D9-29E944FEF9B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4425" y="151811"/>
              <a:ext cx="1667784" cy="81049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5109556-B40A-6C42-A792-C7A6690E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3361" y="156073"/>
              <a:ext cx="1667784" cy="81049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DAEF16-7680-A048-9CF2-6D3622A9B4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4" y="86139"/>
            <a:ext cx="3539931" cy="1313208"/>
            <a:chOff x="0" y="1424063"/>
            <a:chExt cx="9768784" cy="3623925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A06AAD9-393B-5042-B086-FC621EE506C1}"/>
                </a:ext>
              </a:extLst>
            </p:cNvPr>
            <p:cNvSpPr/>
            <p:nvPr/>
          </p:nvSpPr>
          <p:spPr>
            <a:xfrm rot="5400000">
              <a:off x="490808" y="1670679"/>
              <a:ext cx="3472396" cy="3018503"/>
            </a:xfrm>
            <a:prstGeom prst="hexagon">
              <a:avLst>
                <a:gd name="adj" fmla="val 2863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622784-A3BC-5C49-8614-B06AF27DCD1F}"/>
                </a:ext>
              </a:extLst>
            </p:cNvPr>
            <p:cNvGrpSpPr/>
            <p:nvPr/>
          </p:nvGrpSpPr>
          <p:grpSpPr>
            <a:xfrm>
              <a:off x="0" y="1424063"/>
              <a:ext cx="9768784" cy="3623925"/>
              <a:chOff x="0" y="1424063"/>
              <a:chExt cx="9768784" cy="3623925"/>
            </a:xfrm>
          </p:grpSpPr>
          <p:pic>
            <p:nvPicPr>
              <p:cNvPr id="34" name="Picture 3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7B1402B-FBE6-544C-AA88-D2F9CD506B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337" b="23923"/>
              <a:stretch/>
            </p:blipFill>
            <p:spPr>
              <a:xfrm>
                <a:off x="0" y="1424063"/>
                <a:ext cx="4440200" cy="3623925"/>
              </a:xfrm>
              <a:prstGeom prst="rect">
                <a:avLst/>
              </a:prstGeom>
            </p:spPr>
          </p:pic>
          <p:pic>
            <p:nvPicPr>
              <p:cNvPr id="35" name="Picture 34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3B45A6E9-15F3-3F42-AEEE-C70D8AFE9D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918" t="75957" r="14852"/>
              <a:stretch/>
            </p:blipFill>
            <p:spPr>
              <a:xfrm>
                <a:off x="3601943" y="2316933"/>
                <a:ext cx="6166841" cy="2338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26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1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5" y="54"/>
            <a:ext cx="8055433" cy="1224599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" name="Google Shape;80;p5">
            <a:extLst>
              <a:ext uri="{FF2B5EF4-FFF2-40B4-BE49-F238E27FC236}">
                <a16:creationId xmlns:a16="http://schemas.microsoft.com/office/drawing/2014/main" id="{81316F35-2E45-D447-BB77-15B59187BC7F}"/>
              </a:ext>
            </a:extLst>
          </p:cNvPr>
          <p:cNvSpPr txBox="1">
            <a:spLocks/>
          </p:cNvSpPr>
          <p:nvPr userDrawn="1"/>
        </p:nvSpPr>
        <p:spPr>
          <a:xfrm>
            <a:off x="10214773" y="6183279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sym typeface="Roboto Condensed"/>
            </a:endParaRPr>
          </a:p>
        </p:txBody>
      </p:sp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483B5-E3F3-A64A-8878-BBD24BF12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555" y="6279227"/>
            <a:ext cx="1424315" cy="40615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3E0DAB8-F2B4-064E-871A-6167B7777C51}"/>
              </a:ext>
            </a:extLst>
          </p:cNvPr>
          <p:cNvGrpSpPr/>
          <p:nvPr userDrawn="1"/>
        </p:nvGrpSpPr>
        <p:grpSpPr>
          <a:xfrm>
            <a:off x="9922575" y="132787"/>
            <a:ext cx="2214195" cy="824093"/>
            <a:chOff x="7483354" y="66155"/>
            <a:chExt cx="1660646" cy="618070"/>
          </a:xfrm>
        </p:grpSpPr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5C2F2081-A7DD-EE47-A78E-15536D59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3354" y="66155"/>
              <a:ext cx="691817" cy="618070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B91DA04-02BF-1447-A943-3B931E3DA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4237" y="66155"/>
              <a:ext cx="889763" cy="605169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EA49381-1911-C047-8847-A717F583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504"/>
            <a:ext cx="7011200" cy="102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01C3F3-90EF-FF48-BA3B-52AD74B476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9F4D15-FAD7-1743-B72C-B56B5C03CA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7826" y="1440494"/>
            <a:ext cx="11436349" cy="4485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7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5" name="Google Shape;80;p5">
            <a:extLst>
              <a:ext uri="{FF2B5EF4-FFF2-40B4-BE49-F238E27FC236}">
                <a16:creationId xmlns:a16="http://schemas.microsoft.com/office/drawing/2014/main" id="{16DE3C88-7E9F-7544-8634-3BB0EBFC9638}"/>
              </a:ext>
            </a:extLst>
          </p:cNvPr>
          <p:cNvSpPr txBox="1">
            <a:spLocks/>
          </p:cNvSpPr>
          <p:nvPr userDrawn="1"/>
        </p:nvSpPr>
        <p:spPr>
          <a:xfrm>
            <a:off x="10214773" y="6183279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z="1600" smtClean="0"/>
              <a:pPr/>
              <a:t>‹#›</a:t>
            </a:fld>
            <a:endParaRPr lang="en" sz="1600" dirty="0"/>
          </a:p>
        </p:txBody>
      </p:sp>
      <p:grpSp>
        <p:nvGrpSpPr>
          <p:cNvPr id="172" name="Google Shape;172;p10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0B572C-3FA2-6742-8461-4F2F0D23A09B}"/>
              </a:ext>
            </a:extLst>
          </p:cNvPr>
          <p:cNvGrpSpPr/>
          <p:nvPr userDrawn="1"/>
        </p:nvGrpSpPr>
        <p:grpSpPr>
          <a:xfrm>
            <a:off x="9922575" y="132787"/>
            <a:ext cx="2214195" cy="824093"/>
            <a:chOff x="7483354" y="66155"/>
            <a:chExt cx="1660646" cy="618070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25CFB512-0822-544D-AADE-3AE4B8DDF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3354" y="66155"/>
              <a:ext cx="691817" cy="618070"/>
            </a:xfrm>
            <a:prstGeom prst="rect">
              <a:avLst/>
            </a:prstGeom>
          </p:spPr>
        </p:pic>
        <p:pic>
          <p:nvPicPr>
            <p:cNvPr id="22" name="Picture 2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7B8AC6B-6C08-3B49-923F-150FA5020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4237" y="66155"/>
              <a:ext cx="889763" cy="605169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C5357-0103-D240-919B-F0F7AF3318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58" y="1110921"/>
            <a:ext cx="11250084" cy="4790219"/>
          </a:xfrm>
        </p:spPr>
        <p:txBody>
          <a:bodyPr anchor="t"/>
          <a:lstStyle>
            <a:lvl1pPr marL="558786" indent="-457189">
              <a:buFont typeface="Wingdings" pitchFamily="2" charset="2"/>
              <a:buChar char="q"/>
              <a:defRPr>
                <a:latin typeface="Book Antiqua" panose="02040602050305030304" pitchFamily="18" charset="0"/>
              </a:defRPr>
            </a:lvl1pPr>
            <a:lvl2pPr marL="1219170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2pPr>
            <a:lvl3pPr marL="1828754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3pPr>
            <a:lvl4pPr marL="2438339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4pPr>
            <a:lvl5pPr marL="3047924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739686-78D4-BB44-9586-271CDF3553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67" y="5964249"/>
            <a:ext cx="2180048" cy="808732"/>
            <a:chOff x="0" y="1424066"/>
            <a:chExt cx="9768784" cy="3623925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2491D4E-C128-A542-AC97-1227E72D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37" b="23923"/>
            <a:stretch/>
          </p:blipFill>
          <p:spPr>
            <a:xfrm>
              <a:off x="0" y="1424066"/>
              <a:ext cx="4440201" cy="3623925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4E27F936-E22C-1B41-9285-FBA59D2F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918" t="75957" r="14852"/>
            <a:stretch/>
          </p:blipFill>
          <p:spPr>
            <a:xfrm>
              <a:off x="3601943" y="2316933"/>
              <a:ext cx="6166841" cy="2338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6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158201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2547CE-C89D-6C49-88F5-D13D1EF95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BIRDS-4 Computer Aided Drawing (CAD)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6ED6F-4A10-BD4E-9307-8B97D3A4D791}"/>
              </a:ext>
            </a:extLst>
          </p:cNvPr>
          <p:cNvSpPr txBox="1"/>
          <p:nvPr/>
        </p:nvSpPr>
        <p:spPr>
          <a:xfrm>
            <a:off x="5438589" y="5713505"/>
            <a:ext cx="625138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96326" algn="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28 </a:t>
            </a:r>
            <a:r>
              <a:rPr lang="en-US" sz="1867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March 2019</a:t>
            </a: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13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 smtClean="0">
                <a:solidFill>
                  <a:schemeClr val="bg1"/>
                </a:solidFill>
              </a:rPr>
              <a:t>BIRDS-4 / 28 March 2019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+X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13" y="775976"/>
            <a:ext cx="5522555" cy="586426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884638" y="2144583"/>
            <a:ext cx="0" cy="23179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020" y="1128920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Z</a:t>
            </a:r>
            <a:endParaRPr lang="en-GB" sz="6000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42804" y="4462538"/>
            <a:ext cx="150253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12369" y="3909239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Y</a:t>
            </a:r>
            <a:endParaRPr lang="en-GB" sz="60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55317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Solar Panel</a:t>
            </a:r>
            <a:endParaRPr lang="en-PH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606025" y="2339983"/>
            <a:ext cx="1793360" cy="486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421946" y="2607941"/>
            <a:ext cx="1687859" cy="92333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Put Before Flight (PBF) Pins</a:t>
            </a:r>
            <a:endParaRPr lang="en-PH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619742" y="3069606"/>
            <a:ext cx="2802204" cy="5121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421946" y="4000121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Access Port</a:t>
            </a:r>
            <a:endParaRPr lang="en-PH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7684394" y="3663881"/>
            <a:ext cx="1737552" cy="52090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 smtClean="0">
                <a:solidFill>
                  <a:schemeClr val="bg1"/>
                </a:solidFill>
              </a:rPr>
              <a:t>BIRDS-4 / 28 March 2019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+Y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58" y="644808"/>
            <a:ext cx="5756856" cy="60120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254735" y="2161755"/>
            <a:ext cx="0" cy="23179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5117" y="1146092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Z</a:t>
            </a:r>
            <a:endParaRPr lang="en-GB" sz="6000" b="1" dirty="0">
              <a:solidFill>
                <a:srgbClr val="00B0F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52200" y="4479710"/>
            <a:ext cx="15025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2341" y="3971878"/>
            <a:ext cx="660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55317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Solar Panel</a:t>
            </a:r>
            <a:endParaRPr lang="en-PH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606025" y="2339983"/>
            <a:ext cx="1793360" cy="486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642248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Deployment Switch</a:t>
            </a:r>
            <a:endParaRPr lang="en-PH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100811" y="2965414"/>
            <a:ext cx="1298574" cy="461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1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 smtClean="0">
                <a:solidFill>
                  <a:schemeClr val="bg1"/>
                </a:solidFill>
              </a:rPr>
              <a:t>BIRDS-4 / 28 March 2019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Roboto Condensed"/>
              </a:rPr>
              <a:t>-</a:t>
            </a:r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X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53" y="741568"/>
            <a:ext cx="5297125" cy="57835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92729" y="2140290"/>
            <a:ext cx="0" cy="23179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23111" y="1124627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Z</a:t>
            </a:r>
            <a:endParaRPr lang="en-GB" sz="6000" b="1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90194" y="4458245"/>
            <a:ext cx="150253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4333" y="3950413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Y</a:t>
            </a:r>
            <a:endParaRPr lang="en-GB" sz="60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40290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Camera</a:t>
            </a:r>
            <a:endParaRPr lang="en-PH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684135" y="2324956"/>
            <a:ext cx="2715250" cy="6994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413592" y="2694288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GPS Patch Antenna</a:t>
            </a:r>
            <a:endParaRPr lang="en-PH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679584" y="3017454"/>
            <a:ext cx="3734008" cy="44696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3460325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Perovskite Solar Cells</a:t>
            </a:r>
            <a:endParaRPr lang="en-PH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684135" y="3783491"/>
            <a:ext cx="2715250" cy="2440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4219428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Deployment Mechanism</a:t>
            </a:r>
            <a:endParaRPr lang="en-PH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</p:cNvCxnSpPr>
          <p:nvPr/>
        </p:nvCxnSpPr>
        <p:spPr>
          <a:xfrm flipH="1" flipV="1">
            <a:off x="6572518" y="4331594"/>
            <a:ext cx="2826867" cy="2109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 smtClean="0">
                <a:solidFill>
                  <a:schemeClr val="bg1"/>
                </a:solidFill>
              </a:rPr>
              <a:t>BIRDS-4 / 28 March 2019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-Y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01" y="803092"/>
            <a:ext cx="5462106" cy="581450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85281" y="2144583"/>
            <a:ext cx="0" cy="23179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663" y="1128920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Z</a:t>
            </a:r>
            <a:endParaRPr lang="en-GB" sz="6000" b="1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43447" y="4462538"/>
            <a:ext cx="15025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012" y="3909239"/>
            <a:ext cx="660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55317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Solar Panel</a:t>
            </a:r>
            <a:endParaRPr lang="en-PH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606025" y="2339983"/>
            <a:ext cx="1793360" cy="486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 smtClean="0">
                <a:solidFill>
                  <a:schemeClr val="bg1"/>
                </a:solidFill>
              </a:rPr>
              <a:t>BIRDS-4 / 28 March 2019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+Z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40" y="918694"/>
            <a:ext cx="5612928" cy="5701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3842" y="4916713"/>
            <a:ext cx="660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GB" sz="6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94221" y="1845481"/>
            <a:ext cx="0" cy="31601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91671" y="1845481"/>
            <a:ext cx="150253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4991" y="1335112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Y</a:t>
            </a:r>
            <a:endParaRPr lang="en-GB" sz="60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59610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Solar Panel</a:t>
            </a:r>
            <a:endParaRPr lang="en-PH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606025" y="2344276"/>
            <a:ext cx="1793360" cy="486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9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 smtClean="0">
                <a:solidFill>
                  <a:schemeClr val="bg1"/>
                </a:solidFill>
              </a:rPr>
              <a:t>BIRDS-4 / 28 March 2019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-Z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50" y="644808"/>
            <a:ext cx="6063665" cy="614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649" y="4916713"/>
            <a:ext cx="660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GB" sz="6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02028" y="1845481"/>
            <a:ext cx="0" cy="31601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02028" y="1845481"/>
            <a:ext cx="150253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71593" y="1292182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Y</a:t>
            </a:r>
            <a:endParaRPr lang="en-GB" sz="60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55317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Solar Panel</a:t>
            </a:r>
            <a:endParaRPr lang="en-PH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606025" y="2339983"/>
            <a:ext cx="1793360" cy="486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1133542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Deployment Switch</a:t>
            </a:r>
            <a:endParaRPr lang="en-PH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680361" y="1292182"/>
            <a:ext cx="719024" cy="16452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4722454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Separation Spring</a:t>
            </a:r>
            <a:endParaRPr lang="en-PH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8680361" y="5045620"/>
            <a:ext cx="719024" cy="118201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2507087" y="248992"/>
            <a:ext cx="1631324" cy="427321"/>
          </a:xfrm>
          <a:prstGeom prst="parallelogram">
            <a:avLst>
              <a:gd name="adj" fmla="val 993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 smtClean="0">
                <a:solidFill>
                  <a:schemeClr val="bg1"/>
                </a:solidFill>
              </a:rPr>
              <a:t>BIRDS-4 / 28 March 2019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7223" y="218941"/>
            <a:ext cx="435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Roboto Condensed"/>
              </a:rPr>
              <a:t>ANTENNA DEPLOYMENT</a:t>
            </a:r>
            <a:endParaRPr lang="en-GB" sz="2400" b="1" dirty="0">
              <a:solidFill>
                <a:srgbClr val="FFC000"/>
              </a:solidFill>
              <a:latin typeface="Roboto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0" y="1198827"/>
            <a:ext cx="4105773" cy="4105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5972" y="5396248"/>
            <a:ext cx="32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Deployment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14822" y="5396248"/>
            <a:ext cx="32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Deployment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90152" y="3176789"/>
            <a:ext cx="882906" cy="596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71332" y="2064913"/>
            <a:ext cx="3169" cy="17087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3132" y="3773487"/>
            <a:ext cx="797019" cy="4550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2521" y="1163598"/>
            <a:ext cx="38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</a:rPr>
              <a:t>Z</a:t>
            </a:r>
            <a:endParaRPr lang="en-GB" sz="60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6551" y="2337814"/>
            <a:ext cx="3884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X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6551" y="3995022"/>
            <a:ext cx="38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Y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4257" r="24471" b="4350"/>
          <a:stretch/>
        </p:blipFill>
        <p:spPr>
          <a:xfrm>
            <a:off x="7026375" y="1198826"/>
            <a:ext cx="3877986" cy="4105773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5580845" y="2665927"/>
            <a:ext cx="1528293" cy="1219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BIRDS4_ver2" id="{BA3A8A10-066C-054C-B112-66FE230ED890}" vid="{7A5AEA40-345F-DF49-925E-432DB0FEF2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119</Words>
  <Application>Microsoft Office PowerPoint</Application>
  <PresentationFormat>Widescreen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Arvo</vt:lpstr>
      <vt:lpstr>Roboto Condensed</vt:lpstr>
      <vt:lpstr>Roboto Condensed Light</vt:lpstr>
      <vt:lpstr>Zapfino</vt:lpstr>
      <vt:lpstr>Arial</vt:lpstr>
      <vt:lpstr>Book Antiqua</vt:lpstr>
      <vt:lpstr>Calibri</vt:lpstr>
      <vt:lpstr>Cambria</vt:lpstr>
      <vt:lpstr>Wingdings</vt:lpstr>
      <vt:lpstr>Salerio template</vt:lpstr>
      <vt:lpstr>BIRDS-4 Computer Aided Drawing (CAD)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BIRDS-4 Computer Aided Drawing (CAD)</dc:title>
  <dc:creator>Yigit Cay</dc:creator>
  <cp:lastModifiedBy>Yigit Cay</cp:lastModifiedBy>
  <cp:revision>18</cp:revision>
  <dcterms:created xsi:type="dcterms:W3CDTF">2019-03-28T00:05:41Z</dcterms:created>
  <dcterms:modified xsi:type="dcterms:W3CDTF">2019-03-28T00:49:59Z</dcterms:modified>
</cp:coreProperties>
</file>